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623"/>
  </p:normalViewPr>
  <p:slideViewPr>
    <p:cSldViewPr snapToGrid="0" snapToObjects="1">
      <p:cViewPr varScale="1">
        <p:scale>
          <a:sx n="85" d="100"/>
          <a:sy n="85" d="100"/>
        </p:scale>
        <p:origin x="1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811B98-F96B-D843-B663-C59F9667D9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E00BEAB-9D9F-794D-9D9E-6212E39EA5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6E8641-B253-5A40-B5DA-E2CC72067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1FD7FB2-0394-9644-BA76-F7C1448D4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8AB36D0-1256-DA4D-BD8F-D45583ED0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3681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2C9B27-B825-DB49-9B96-3689822E5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FE7FBB6-9E30-E843-A798-61DBCDC73C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E5F3B7-E1E5-8848-BCE3-EB5367E12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9404B0-D1EB-D744-B471-0FADB5DCB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EADA5B-6085-1B4E-9BE5-1F5889F01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88466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277A100-A03B-684B-8130-A72E7BD936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C92FE6D-C27D-D14B-8482-BA79EFAB3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BD59D20-492A-EA47-ACDD-6DE4987DD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40518B-C6BB-024B-9E03-8D31B7239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D0111C5-7DA4-F34D-8746-2A16C387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18120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69D8DE-1D4F-3149-80B1-FD7776C3A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82B6E2-7A01-364B-A208-B80FBF915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DA79979-88D8-9644-AC9B-A3894D333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3868D6-B6C3-DC46-870A-F0B78535E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768E67D-70F9-1C4B-8A10-5E6A5D98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80164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DEC2DF-AA56-D941-8371-3047C4279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FAB7949-B245-F647-B279-AD3D51290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CE8C01C-8CFE-E344-99BA-CCFFEAA6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1C2256-8C04-EE4F-ACD7-3CD17B125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FA5822-2AE8-C843-AEEA-18C4F786F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260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D80B76-EEEC-ED47-B6F2-64DEACE83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A443D6-81B7-9343-96A4-C6C5DD139B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153C2BF-7724-BA44-91A3-A4F0400EF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875EC3F-3C14-5544-ABDF-B3355B62E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5862035-8403-2A4A-BBC4-F0B0059B2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56A93E2-CC80-C148-92CA-D25C9A37D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4024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6E0F8C-94B5-3E45-879A-A202F3975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A373EB6-1471-D34F-8876-C2A891A6E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585ADAB-8CCA-634A-9C3F-380D34C14B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2DC796A-910F-8643-9EDA-28AD39E58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46815FB-3C61-D44D-8250-D3FE525C2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0ADC181-8FB5-E44E-BA59-EACE878DB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1580BB3-5028-B042-8AEB-A0E86467D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939332F-083D-EE42-852D-9ED7702F2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47470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798655-1501-9F41-A8F3-763446D50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5A648E2-8808-6C40-9DB6-7BA878EF0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24E3011-472C-DF44-B73C-C86BB04F0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F4CFB9C-38DE-8E40-A7B5-61EB3B768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6331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563464F-EEDB-DE42-9FBD-1E12CC229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94D5E28-CB49-664D-8891-4CFBBB37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0E05E7-5FFF-D342-8E38-0CC9F8DD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90422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4A92A9-470E-8B40-9D83-73EA26082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317EBB-82C7-074B-9492-BD48206C7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D3D12ED-35DD-4E42-A9B7-9B380828A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D607627-EB68-274D-9E2D-792F1F084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C3D5E93-0253-9046-B152-697B2EA5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CC0286-D393-3345-AA20-57B8088A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85976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7D0BB8-E44E-464A-985F-353CC32E0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E74DCD7-F724-184E-BEF1-19F4BAE349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A6FB4C9-7D19-C049-8F40-0DAA926682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612F852-6F2F-C84C-96ED-29FBAF0E7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1CAE237-ABE1-D648-A802-F136E9347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D62C3FA-1563-4741-A6A2-70FB76919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99546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1098462-4D3F-6746-A3C6-8AB71F78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33462A3-44B7-134B-8F77-E742F6B66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5E812E-15EF-B741-805A-FC6FC9E7C7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7F02D-818D-E44D-8B7D-37E13FBD6B40}" type="datetimeFigureOut">
              <a:rPr kumimoji="1" lang="zh-TW" altLang="en-US" smtClean="0"/>
              <a:t>2019/8/8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601F8B-8E0B-E746-B2B7-72A4A34663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721011-0C75-E345-9962-D16322E411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A9B19-8AC3-6243-B19C-9097A449268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6911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24E770-797D-EC44-87CE-4D12CA9BBF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navbar</a:t>
            </a:r>
            <a:r>
              <a:rPr kumimoji="1"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標題宮格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95240CD-C88C-9D43-9D74-4078C5FF34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34355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AE651F-8A74-114D-B197-0D24BCBC7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查詢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宮格代號 </a:t>
            </a:r>
            <a:r>
              <a:rPr kumimoji="1" lang="en-US" altLang="zh-TW" dirty="0">
                <a:solidFill>
                  <a:srgbClr val="FF506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p05</a:t>
            </a:r>
            <a:endParaRPr kumimoji="1" lang="zh-TW" altLang="en-US" dirty="0">
              <a:solidFill>
                <a:srgbClr val="FF506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88AE950-61AC-7842-94C0-99717B0F3F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8023" y="1540812"/>
            <a:ext cx="7841105" cy="3717415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FFBF639-8243-8F4D-98D2-68CC6A69C81B}"/>
              </a:ext>
            </a:extLst>
          </p:cNvPr>
          <p:cNvSpPr txBox="1"/>
          <p:nvPr/>
        </p:nvSpPr>
        <p:spPr>
          <a:xfrm>
            <a:off x="1212954" y="5408128"/>
            <a:ext cx="83795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因系統限制，進入之後需填入一品商品，商品不會顯示在頁面上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預設文字顏色：灰底白字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;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可自行填入文字與底色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3.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當一個頁面有兩個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p05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時，只能設定一組顏色，且必須設定頁面</a:t>
            </a:r>
            <a:r>
              <a:rPr kumimoji="1" lang="zh-CN" altLang="en-US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最下方那一組</a:t>
            </a:r>
            <a:endParaRPr kumimoji="1" lang="en-US" altLang="zh-CN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4.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底色請不要設定藍色，因為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hover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過去的也是藍色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0070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AE651F-8A74-114D-B197-0D24BCBC7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查詢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宮格代號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6a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系列</a:t>
            </a:r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43BBD296-7E0B-7C48-89CA-550179731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6586" y="1441112"/>
            <a:ext cx="5277787" cy="5270986"/>
          </a:xfrm>
        </p:spPr>
      </p:pic>
    </p:spTree>
    <p:extLst>
      <p:ext uri="{BB962C8B-B14F-4D97-AF65-F5344CB8AC3E}">
        <p14:creationId xmlns:p14="http://schemas.microsoft.com/office/powerpoint/2010/main" val="4045227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AE651F-8A74-114D-B197-0D24BCBC7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填寫商品編號 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&amp;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Banner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替代文字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C77030B-315F-FC4D-923E-4405DB7E3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76" y="1690688"/>
            <a:ext cx="10897247" cy="2441129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1F7D7058-EC5D-7E47-8ED1-F2E182DE5752}"/>
              </a:ext>
            </a:extLst>
          </p:cNvPr>
          <p:cNvSpPr txBox="1"/>
          <p:nvPr/>
        </p:nvSpPr>
        <p:spPr>
          <a:xfrm>
            <a:off x="838200" y="4583669"/>
            <a:ext cx="8379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因系統限制，如果後續改商品，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banner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替代文字也需要重填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57359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2CE57B-C0E5-264A-BE47-517182D03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呈現結果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E97B78A-974C-834D-B04C-EC01018B34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38425"/>
            <a:ext cx="10515600" cy="4125737"/>
          </a:xfrm>
        </p:spPr>
      </p:pic>
    </p:spTree>
    <p:extLst>
      <p:ext uri="{BB962C8B-B14F-4D97-AF65-F5344CB8AC3E}">
        <p14:creationId xmlns:p14="http://schemas.microsoft.com/office/powerpoint/2010/main" val="379026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E65D42-E8AC-D943-900D-A2E991B8E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目前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問題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7A8BA2-FA90-8147-B607-9E620D961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如果有電梯</a:t>
            </a:r>
            <a:r>
              <a: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的話，兩個會打架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83294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140</Words>
  <Application>Microsoft Macintosh PowerPoint</Application>
  <PresentationFormat>寬螢幕</PresentationFormat>
  <Paragraphs>12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Microsoft JhengHei</vt:lpstr>
      <vt:lpstr>新細明體</vt:lpstr>
      <vt:lpstr>Arial</vt:lpstr>
      <vt:lpstr>Calibri</vt:lpstr>
      <vt:lpstr>Calibri Light</vt:lpstr>
      <vt:lpstr>Office 佈景主題</vt:lpstr>
      <vt:lpstr>navbar標題宮格</vt:lpstr>
      <vt:lpstr>查詢 宮格代號 p05</vt:lpstr>
      <vt:lpstr>查詢 宮格代號 6a 系列</vt:lpstr>
      <vt:lpstr>填寫商品編號 &amp; Banner替代文字</vt:lpstr>
      <vt:lpstr>呈現結果</vt:lpstr>
      <vt:lpstr>目前問題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navbar標題 宮格</dc:title>
  <dc:creator>Microsoft Office 使用者</dc:creator>
  <cp:lastModifiedBy>Microsoft Office 使用者</cp:lastModifiedBy>
  <cp:revision>9</cp:revision>
  <dcterms:created xsi:type="dcterms:W3CDTF">2019-08-08T04:02:27Z</dcterms:created>
  <dcterms:modified xsi:type="dcterms:W3CDTF">2019-08-08T07:50:25Z</dcterms:modified>
</cp:coreProperties>
</file>

<file path=docProps/thumbnail.jpeg>
</file>